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72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choolmedia2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schoolmedia25?w=wall-108298842_8108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vk.com/schoolmedia25?w=wall-108298842_807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k.com/schoolmedia25?w=wall-108298842_7984" TargetMode="External"/><Relationship Id="rId5" Type="http://schemas.openxmlformats.org/officeDocument/2006/relationships/hyperlink" Target="https://vk.com/schoolmedia25?w=wall-108298842_7930" TargetMode="External"/><Relationship Id="rId4" Type="http://schemas.openxmlformats.org/officeDocument/2006/relationships/hyperlink" Target="https://docs.google.com/document/d/1sUfpvHRCIjyJz7lAybZL8cL4koraLJhLMB8Y-D2awwg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ксана\Desktop\МОЁ ПОРТФОЛИО\Портфолио 2019-2020\неделя англ языка 2020\9ae1b695a113b289f89fc95f4341e4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75656" y="2204864"/>
            <a:ext cx="6264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85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Онлайн</a:t>
            </a:r>
            <a:r>
              <a:rPr lang="ru-RU" sz="5400" b="1" cap="none" spc="0" dirty="0" smtClean="0">
                <a:ln w="285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 - Неделя </a:t>
            </a:r>
          </a:p>
          <a:p>
            <a:pPr algn="ctr"/>
            <a:r>
              <a:rPr lang="ru-RU" sz="5400" b="1" dirty="0" smtClean="0">
                <a:ln w="285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а</a:t>
            </a:r>
            <a:r>
              <a:rPr lang="ru-RU" sz="5400" b="1" cap="none" spc="0" dirty="0" smtClean="0">
                <a:ln w="28575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Narrow" pitchFamily="34" charset="0"/>
              </a:rPr>
              <a:t>нглийского языка  </a:t>
            </a:r>
            <a:endParaRPr lang="ru-RU" sz="5400" b="1" cap="none" spc="0" dirty="0">
              <a:ln w="28575">
                <a:solidFill>
                  <a:srgbClr val="FF0000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Рисунок 6" descr="ЛОГОТИ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620688"/>
            <a:ext cx="856504" cy="11632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5616" y="5013176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Учителя английского языка МАОУ «СОШ № 25» г. Перми: 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Наставники: Чучумова 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О.Ю., </a:t>
            </a:r>
            <a:r>
              <a:rPr lang="ru-RU" sz="2400" b="1" dirty="0" err="1" smtClean="0">
                <a:solidFill>
                  <a:srgbClr val="002060"/>
                </a:solidFill>
                <a:latin typeface="Arial Narrow" pitchFamily="34" charset="0"/>
              </a:rPr>
              <a:t>Шиманович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 Е.М</a:t>
            </a:r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.</a:t>
            </a:r>
          </a:p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Arial Narrow" pitchFamily="34" charset="0"/>
              </a:rPr>
              <a:t>Молодые специалисты: Антипина А.О., Дондукова М.О.</a:t>
            </a:r>
            <a:endParaRPr lang="ru-RU" sz="24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9592" y="1124744"/>
            <a:ext cx="4411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Конкурс «Лучшие практики наставничества»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Narrow" pitchFamily="34" charset="0"/>
              </a:rPr>
              <a:t>Номинация «Командный дух»</a:t>
            </a:r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ксана\Desktop\МОЁ ПОРТФОЛИО\Портфолио 2019-2020\неделя англ языка 2020\9ae1b695a113b289f89fc95f4341e4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764704"/>
            <a:ext cx="68407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 Narrow" pitchFamily="34" charset="0"/>
              </a:rPr>
              <a:t>Режим самоизоляции обусловил выбор новой формы проведения ежегодного мероприятия - Недели английского языка. </a:t>
            </a:r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Группа из 2-х наставников и 2-х молодых специалистов подготовили и провели</a:t>
            </a:r>
            <a:r>
              <a:rPr lang="ru-RU" sz="2800" dirty="0" smtClean="0">
                <a:latin typeface="Arial Narrow" pitchFamily="34" charset="0"/>
              </a:rPr>
              <a:t> </a:t>
            </a:r>
          </a:p>
          <a:p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Онлайн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- 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Неделю А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нглийского языка.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</a:t>
            </a:r>
            <a:r>
              <a:rPr lang="ru-RU" sz="2800" dirty="0" smtClean="0">
                <a:latin typeface="Arial Narrow" pitchFamily="34" charset="0"/>
              </a:rPr>
              <a:t> </a:t>
            </a:r>
            <a:endParaRPr lang="ru-RU" sz="2800" dirty="0" smtClean="0">
              <a:latin typeface="Arial Narrow" pitchFamily="34" charset="0"/>
            </a:endParaRPr>
          </a:p>
          <a:p>
            <a:r>
              <a:rPr lang="ru-RU" sz="2800" dirty="0" smtClean="0">
                <a:latin typeface="Arial Narrow" pitchFamily="34" charset="0"/>
              </a:rPr>
              <a:t>Мероприятие проводилось с </a:t>
            </a:r>
            <a:r>
              <a:rPr lang="ru-RU" sz="2800" dirty="0" smtClean="0">
                <a:latin typeface="Arial Narrow" pitchFamily="34" charset="0"/>
              </a:rPr>
              <a:t>20 по 26 апреля в официальной школьной группе</a:t>
            </a:r>
            <a:r>
              <a:rPr lang="en-US" sz="2800" dirty="0" smtClean="0">
                <a:latin typeface="Arial Narrow" pitchFamily="34" charset="0"/>
              </a:rPr>
              <a:t> SchoolMedia#25 </a:t>
            </a:r>
            <a:r>
              <a:rPr lang="ru-RU" sz="2800" dirty="0" smtClean="0">
                <a:latin typeface="Arial Narrow" pitchFamily="34" charset="0"/>
              </a:rPr>
              <a:t>в соц.сети ВКОНТАКТЕ.</a:t>
            </a:r>
          </a:p>
          <a:p>
            <a:r>
              <a:rPr lang="ru-RU" sz="2800" dirty="0" smtClean="0">
                <a:latin typeface="Arial Narrow" pitchFamily="34" charset="0"/>
              </a:rPr>
              <a:t>Аудитория группы – более 2,5 тысяч человек.</a:t>
            </a:r>
          </a:p>
          <a:p>
            <a:r>
              <a:rPr lang="ru-RU" sz="2800" dirty="0" smtClean="0">
                <a:latin typeface="Arial Narrow" pitchFamily="34" charset="0"/>
              </a:rPr>
              <a:t> 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Arial Narrow" pitchFamily="34" charset="0"/>
                <a:hlinkClick r:id="rId3"/>
              </a:rPr>
              <a:t>https://vk.com/schoolmedia25</a:t>
            </a:r>
            <a:endParaRPr lang="ru-RU" sz="2800" dirty="0">
              <a:solidFill>
                <a:srgbClr val="00206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Оксана\Desktop\МОЁ ПОРТФОЛИО\Портфолио 2019-2020\неделя англ языка 2020\уууууууу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ксана\Desktop\МОЁ ПОРТФОЛИО\Портфолио 2019-2020\неделя англ языка 2020\9ae1b695a113b289f89fc95f4341e4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" name="Рисунок 3" descr="н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011821">
            <a:off x="743351" y="1463544"/>
            <a:ext cx="1659720" cy="253630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Рисунок 5" descr="н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836712"/>
            <a:ext cx="1665305" cy="275506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5" name="Рисунок 4" descr="н2.PNG"/>
          <p:cNvPicPr>
            <a:picLocks noChangeAspect="1"/>
          </p:cNvPicPr>
          <p:nvPr/>
        </p:nvPicPr>
        <p:blipFill>
          <a:blip r:embed="rId5" cstate="print"/>
          <a:srcRect t="1288"/>
          <a:stretch>
            <a:fillRect/>
          </a:stretch>
        </p:blipFill>
        <p:spPr>
          <a:xfrm rot="852799">
            <a:off x="2852308" y="1606756"/>
            <a:ext cx="1985211" cy="324947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Рисунок 6" descr="н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634051">
            <a:off x="3799473" y="3726442"/>
            <a:ext cx="1979249" cy="249839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Рисунок 7" descr="н6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43093">
            <a:off x="6233313" y="2380999"/>
            <a:ext cx="2245245" cy="3105923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Рисунок 8" descr="н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789040"/>
            <a:ext cx="2014255" cy="237626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Рисунок 9" descr="н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658805">
            <a:off x="5004048" y="836712"/>
            <a:ext cx="1656269" cy="17008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1" name="Рисунок 10" descr="н1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396393">
            <a:off x="6516216" y="692696"/>
            <a:ext cx="1480110" cy="143146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Рисунок 11" descr="н1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39552" y="4725144"/>
            <a:ext cx="2592288" cy="150724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Оксана\Desktop\МОЁ ПОРТФОЛИО\Портфолио 2019-2020\неделя англ языка 2020\9ae1b695a113b289f89fc95f4341e4d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5" name="Рисунок 4" descr="н1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92696"/>
            <a:ext cx="3981559" cy="536528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220072" y="5157192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https://docs.google.com/document/d/1sUfpvHRCIjyJz7lAybZL8cL4koraLJhLMB8Y-D2awwg/edit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924944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Итоги </a:t>
            </a:r>
            <a:r>
              <a:rPr lang="ru-RU" sz="2800" b="1" dirty="0" err="1" smtClean="0">
                <a:solidFill>
                  <a:srgbClr val="002060"/>
                </a:solidFill>
                <a:latin typeface="Arial Narrow" pitchFamily="34" charset="0"/>
              </a:rPr>
              <a:t>онлайн-Недели</a:t>
            </a:r>
            <a:r>
              <a:rPr lang="ru-RU" sz="2800" b="1" dirty="0" smtClean="0">
                <a:solidFill>
                  <a:srgbClr val="002060"/>
                </a:solidFill>
                <a:latin typeface="Arial Narrow" pitchFamily="34" charset="0"/>
              </a:rPr>
              <a:t> английского языка в МАОУ «СОШ № 25» г. Перми: 706 участников</a:t>
            </a:r>
            <a:endParaRPr lang="ru-RU" sz="28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764704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Лучшие работы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учащихся 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конкурса "</a:t>
            </a:r>
            <a:r>
              <a:rPr lang="ru-RU" sz="2000" b="1" dirty="0" err="1" smtClean="0">
                <a:solidFill>
                  <a:srgbClr val="002060"/>
                </a:solidFill>
                <a:latin typeface="Arial Narrow" pitchFamily="34" charset="0"/>
              </a:rPr>
              <a:t>Озвучка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»</a:t>
            </a:r>
            <a:r>
              <a:rPr lang="ru-RU" sz="2000" b="1" dirty="0" smtClean="0">
                <a:solidFill>
                  <a:srgbClr val="002060"/>
                </a:solidFill>
                <a:latin typeface="Arial Narrow" pitchFamily="34" charset="0"/>
              </a:rPr>
              <a:t>:</a:t>
            </a:r>
            <a:endParaRPr lang="ru-RU" sz="2000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1916832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hlinkClick r:id="rId5"/>
              </a:rPr>
              <a:t>https://vk.com/schoolmedia25?w=wall-108298842_7930</a:t>
            </a:r>
            <a:endParaRPr lang="ru-RU" sz="1200" dirty="0" smtClean="0"/>
          </a:p>
          <a:p>
            <a:r>
              <a:rPr lang="en-US" sz="1200" dirty="0" smtClean="0">
                <a:hlinkClick r:id="rId6"/>
              </a:rPr>
              <a:t>https://vk.com/schoolmedia25?w=wall-108298842_7984</a:t>
            </a:r>
            <a:endParaRPr lang="ru-RU" sz="1200" dirty="0" smtClean="0"/>
          </a:p>
          <a:p>
            <a:r>
              <a:rPr lang="en-US" sz="1200" dirty="0" smtClean="0">
                <a:hlinkClick r:id="rId7"/>
              </a:rPr>
              <a:t>https://vk.com/schoolmedia25?w=wall-108298842_8070</a:t>
            </a:r>
            <a:endParaRPr lang="ru-RU" sz="1200" dirty="0" smtClean="0"/>
          </a:p>
          <a:p>
            <a:r>
              <a:rPr lang="en-US" sz="1200" dirty="0" smtClean="0">
                <a:hlinkClick r:id="rId8"/>
              </a:rPr>
              <a:t>https://vk.com/schoolmedia25?w=wall-108298842_8108</a:t>
            </a:r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144</Words>
  <Application>Microsoft Office PowerPoint</Application>
  <PresentationFormat>Экран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Оксана Чучумова</dc:creator>
  <cp:lastModifiedBy>Оксана Чучумова</cp:lastModifiedBy>
  <cp:revision>11</cp:revision>
  <dcterms:created xsi:type="dcterms:W3CDTF">2020-05-08T08:06:37Z</dcterms:created>
  <dcterms:modified xsi:type="dcterms:W3CDTF">2020-09-06T19:08:05Z</dcterms:modified>
</cp:coreProperties>
</file>